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4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A55AA-BB88-86ED-E71A-924CDEA584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A0C06C-99CB-98D6-EC5E-BAA918E81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0D1AA-78C4-733D-ABA1-C121E52F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B5E36-942B-4616-C4BC-DD31673C8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50D6E-28AE-CD8A-3113-B1F3B3DC5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50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B4640-9BB7-64CF-9CB4-123E71358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62791C-2EEB-0F41-D85E-48DCA4350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B21D2-6918-7A1B-675D-4EF774F91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6C4DC-D95A-CB45-C013-E4F8B3441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DCDA6-AC48-3919-AC58-A87531330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2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DC30F-F089-1FDC-168C-7D7567A9A1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9565E-B845-A664-4180-917C15CAF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59530-30D7-0123-8CD9-623F5ADFA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10027-41BC-14B1-E3EC-4B156A945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35DB7-762B-2155-6B07-503154FF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91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11789-F1CB-B63F-BA31-3682D650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1F0C8-3675-780E-B04D-A9A6180B6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E1B23-861A-FB0B-B873-10762525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F1E59-F22F-87F0-4300-53ADD297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E5EF0-CF56-6A08-8A18-42D24E1A9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76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F1099-663D-39C8-FC7F-8D86BACCA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DEDC8-B021-D6D9-481F-719994B0B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7DD17-FC8B-316D-7FDA-C16EF4D60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DFA35-BCFD-F8F1-5EFC-2BAA841B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CF949-EA46-9E2A-1B2A-DF4CF9DAC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285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2F0FB-8E9D-8F64-09F9-3A22898D1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DCCF7-C673-E262-352F-EBE95B6C27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61B441-699D-8191-BF49-40888DEAD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2FE893-8D14-D589-092D-68CE42960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1C2F0-31AD-728A-1F49-67355139B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0ADF54-A721-AFEF-6A64-6F7FF4E0D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66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EC66-A802-9EAA-F22B-91447B568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B241C-ABB5-8B1D-1DF8-4EDBE096D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B9F52-DE27-775F-3E15-832AD3509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AB7B19-2D63-B028-6272-14FE20A9A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597E90-F4B7-FB0E-7859-340D8FB98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9AA675-FFFE-956E-BC8F-04A174033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69A743-11EB-71A7-76D8-DD522F738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563F3A-2C11-EE81-2A2E-FA480E3DE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957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51BF3-1335-9A02-E6DA-DECA41CC6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D2036F-58D1-5849-6CC5-76784D71F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0FDE01-FD2D-D623-6EDA-91ED19522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9F24D-4036-E9D0-B652-429F1315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01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45C4D2-FDAB-8969-10AF-1EA14C1A9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04061A-051F-4321-F1CC-385BF3A74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1E5B5-CF78-A484-1C51-268FF218B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7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9E02-25F6-069B-ECD1-D56527EBA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30788-55BB-118A-B124-FCEAEA7E0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A4F6F-C193-8554-6390-B0267A54CA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428B08-EAB2-FA29-7527-626CFC340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907F4-CF87-68E8-31EC-6BFEE75F0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2BCDF4-91F8-5880-34D6-84E7CD35B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97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3475F-764B-4D63-EEF1-39D62CD10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A3D597-CDBA-5472-D95B-7A36BC7B61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F34D1A-7225-B549-C2F6-F28F4B5FC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A7D4BC-590B-DA56-C7B8-82B1F719D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8EACB-5BE4-5DB7-2D12-B2D856EA3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A5326-F351-7203-81D1-5007715B4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97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14C0B5-4F92-ECD4-D6BE-7934BAA52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9FD60-977F-A6FA-4D4C-1153D8725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377D0-26C2-F697-949E-FF1331AA28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D282E-151F-49C8-B83D-72197C3AA6D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2BDCF-ECE6-F235-DC2C-5A8ED524E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980F9-37B9-B28A-E4CF-F322521BAB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020C4-24C9-4D02-84F2-0D9BA4CD9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3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35C64-2D2C-5A16-DD7B-224D975986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Exercise_1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ADB430-60AF-EF7B-A33A-3D86E4862B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48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23E0-7D7B-BFD7-CBAA-EF6012073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850DC-9256-22E4-2AA5-2E08184B7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E8CC31-8C2B-8AEF-19F8-CC821FAED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4350" y="0"/>
            <a:ext cx="13146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67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1E297-C38F-F931-B597-EC530684A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CD727-3140-F85D-2790-1429FF38B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E57D7-6748-03E4-91A0-FEBFAFFD6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7918" y="0"/>
            <a:ext cx="129599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092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A7B0F-A172-452E-B3FB-A2FF46DA5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14AC1-289B-4764-758E-D8A8C5882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49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8459B-B575-78CD-8F99-94FFD92C8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0151A-78CA-940F-44E4-FC45C61CA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4B2E5C-E1B8-FD19-A2E7-67F15694B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1184" y="0"/>
            <a:ext cx="1301318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1E999-9DFA-36D5-EE2F-0A160113E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01083" y="0"/>
            <a:ext cx="130930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26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C323F-372C-DB81-C907-316987C80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 of supplier whose name has ‘a’ at the second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C2A06-3ED5-8EA0-66B9-1BC800856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65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B0D6C-1271-E026-2D94-38755B5F7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279BC-B2C0-2F35-FECF-ACD659E0A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6D62C1-F0D5-2F9F-CC6E-F8596BF7F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3429" y="0"/>
            <a:ext cx="12995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569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CE3FD-5D02-BE0F-CE61-9EB3AD434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6DBFC-4336-61A6-19E2-F3E9D5359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285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9932E-41F7-F1D8-A15D-2CB534852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0A9-E741-280B-B111-DF3156802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273337-E53D-D45E-5A4E-4F7E1EEB4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594" y="0"/>
            <a:ext cx="131285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639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4470-ECC2-EDC6-6B9D-C5C69C079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Distinct and 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F2B7B-7067-3338-D9E6-BF0D1369B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232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158D9-B338-7F79-E585-857FB5E9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2F4B-79FC-575D-FB72-2C3E06727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AD60E-F767-1BF1-1854-79FD2EF17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7868" y="-17756"/>
            <a:ext cx="1299986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755447-F7FD-0C1E-2818-AD112CB0D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7868" y="0"/>
            <a:ext cx="12999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544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97440-D17B-AC47-96AD-27CFE4E00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9EED7A-0E30-CF3C-B2C4-6AFDFF7C0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950" y="177553"/>
            <a:ext cx="12152050" cy="6715958"/>
          </a:xfrm>
        </p:spPr>
      </p:pic>
    </p:spTree>
    <p:extLst>
      <p:ext uri="{BB962C8B-B14F-4D97-AF65-F5344CB8AC3E}">
        <p14:creationId xmlns:p14="http://schemas.microsoft.com/office/powerpoint/2010/main" val="37570545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CB398-9A95-141A-9AB9-13BB3F88D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Exclude the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778E7-EFA0-45C3-3819-FFEFC5007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166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4A0E5-E1DD-4936-2207-D71120A7A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4D3C4-9CB6-E901-F11D-D39731D93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45F49C-09B5-6653-A91E-66BE2479B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38940" y="0"/>
            <a:ext cx="130309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608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47865-15FA-6453-9442-15DC3A678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Duplicate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C2009-CE1E-696A-0461-22C61ED58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1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AF564-D1A2-392B-0CBA-6479C76A8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767E77-B96D-B23A-A55B-B46294EA7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71" y="0"/>
            <a:ext cx="12264501" cy="6929021"/>
          </a:xfrm>
        </p:spPr>
      </p:pic>
    </p:spTree>
    <p:extLst>
      <p:ext uri="{BB962C8B-B14F-4D97-AF65-F5344CB8AC3E}">
        <p14:creationId xmlns:p14="http://schemas.microsoft.com/office/powerpoint/2010/main" val="5938387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70B3-0E2B-084A-E022-0E67FC98F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7E8BF-05FB-CD12-6EA0-CBAD831F2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190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608C8-FA9F-E12F-8840-D0F36C5D2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BB744-34E8-4B88-D707-6491DA3F5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F118C-CB24-DB42-6A93-C6550921E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6595" y="-4439"/>
            <a:ext cx="140844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516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ABB69-43AE-74A8-CEA2-8F85C89D4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for distinct and count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9EA6B5E-19FA-9F0B-7584-760E89DCF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34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71441-B929-F314-0830-5C7BEE1A6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5D78F-6FC4-D672-2F54-F87A195D3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B5A3DBB-0A21-7997-CEE3-9531ABE34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41" y="292962"/>
            <a:ext cx="11842811" cy="656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98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37C1-42D3-8D7D-A479-8FA57329A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B8805-1502-CC1C-362D-FD50E2768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2F777B-9621-E8EF-52D8-83AE8BA23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48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3B421-4491-CDCB-6382-E4F0C5938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Highest and least quantity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D43A4-65D8-406C-3114-8FF4E6AF3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80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E1167-00AA-C641-5231-F6A8A31CE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1A7BF-1B7A-B2D6-7BFD-D35B3A354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22FB58-87DC-4A82-2C16-AA4FCD8F0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0983" y="0"/>
            <a:ext cx="13172983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ADFDB9-C40A-3931-200A-7793F9A2E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45219" y="0"/>
            <a:ext cx="133372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983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9512-A7A5-FBF8-09D9-B2C94A069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2F607-C58A-9D5F-2A23-0333ADDBF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8B2AD5-A9CD-91EF-DAEE-AB702514C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5725" y="0"/>
            <a:ext cx="133298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82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CFD0E-D6C5-5B99-357B-4CC9D09C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and avg of quantity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2F25A-6331-A26B-28EE-47C17C32F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44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41</Words>
  <Application>Microsoft Office PowerPoint</Application>
  <PresentationFormat>Widescreen</PresentationFormat>
  <Paragraphs>11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Exercise_1</vt:lpstr>
      <vt:lpstr>PowerPoint Presentation</vt:lpstr>
      <vt:lpstr>Output for distinct and count</vt:lpstr>
      <vt:lpstr>PowerPoint Presentation</vt:lpstr>
      <vt:lpstr>PowerPoint Presentation</vt:lpstr>
      <vt:lpstr>Highest and least quantity</vt:lpstr>
      <vt:lpstr>PowerPoint Presentation</vt:lpstr>
      <vt:lpstr>PowerPoint Presentation</vt:lpstr>
      <vt:lpstr>Total and avg of quantity</vt:lpstr>
      <vt:lpstr>PowerPoint Presentation</vt:lpstr>
      <vt:lpstr>PowerPoint Presentation</vt:lpstr>
      <vt:lpstr>LIMIT</vt:lpstr>
      <vt:lpstr>PowerPoint Presentation</vt:lpstr>
      <vt:lpstr>Detail of supplier whose name has ‘a’ at the second position</vt:lpstr>
      <vt:lpstr>PowerPoint Presentation</vt:lpstr>
      <vt:lpstr>desc</vt:lpstr>
      <vt:lpstr>PowerPoint Presentation</vt:lpstr>
      <vt:lpstr>Distinct and count</vt:lpstr>
      <vt:lpstr>PowerPoint Presentation</vt:lpstr>
      <vt:lpstr>Exclude the name</vt:lpstr>
      <vt:lpstr>PowerPoint Presentation</vt:lpstr>
      <vt:lpstr>Duplicate table</vt:lpstr>
      <vt:lpstr>PowerPoint Presentation</vt:lpstr>
      <vt:lpstr>delete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Exercise_1</dc:title>
  <dc:creator>Premanand G</dc:creator>
  <cp:lastModifiedBy>Premanand G</cp:lastModifiedBy>
  <cp:revision>2</cp:revision>
  <dcterms:created xsi:type="dcterms:W3CDTF">2023-02-06T01:24:51Z</dcterms:created>
  <dcterms:modified xsi:type="dcterms:W3CDTF">2023-02-06T07:00:44Z</dcterms:modified>
</cp:coreProperties>
</file>

<file path=docProps/thumbnail.jpeg>
</file>